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605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C4F3-9A2F-4037-A2E8-6463E03B176B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778B-AE98-4D48-BF45-6C0DCBA4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0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C4F3-9A2F-4037-A2E8-6463E03B176B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778B-AE98-4D48-BF45-6C0DCBA4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2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C4F3-9A2F-4037-A2E8-6463E03B176B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778B-AE98-4D48-BF45-6C0DCBA4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33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C4F3-9A2F-4037-A2E8-6463E03B176B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778B-AE98-4D48-BF45-6C0DCBA4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8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C4F3-9A2F-4037-A2E8-6463E03B176B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778B-AE98-4D48-BF45-6C0DCBA4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89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C4F3-9A2F-4037-A2E8-6463E03B176B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778B-AE98-4D48-BF45-6C0DCBA4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1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C4F3-9A2F-4037-A2E8-6463E03B176B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778B-AE98-4D48-BF45-6C0DCBA4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87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C4F3-9A2F-4037-A2E8-6463E03B176B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778B-AE98-4D48-BF45-6C0DCBA4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C4F3-9A2F-4037-A2E8-6463E03B176B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778B-AE98-4D48-BF45-6C0DCBA4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6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C4F3-9A2F-4037-A2E8-6463E03B176B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778B-AE98-4D48-BF45-6C0DCBA4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0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C4F3-9A2F-4037-A2E8-6463E03B176B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778B-AE98-4D48-BF45-6C0DCBA4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6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8C4F3-9A2F-4037-A2E8-6463E03B176B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4778B-AE98-4D48-BF45-6C0DCBA4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1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hart&#10;&#10;Description automatically generated">
            <a:extLst>
              <a:ext uri="{FF2B5EF4-FFF2-40B4-BE49-F238E27FC236}">
                <a16:creationId xmlns:a16="http://schemas.microsoft.com/office/drawing/2014/main" id="{0513FA70-EE56-431C-B2F7-2CC236987A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704C19B-C15F-4FA3-976A-086001939620}"/>
              </a:ext>
            </a:extLst>
          </p:cNvPr>
          <p:cNvSpPr txBox="1"/>
          <p:nvPr/>
        </p:nvSpPr>
        <p:spPr>
          <a:xfrm>
            <a:off x="556054" y="3373395"/>
            <a:ext cx="12233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Company Culture</a:t>
            </a:r>
            <a:endParaRPr lang="en-US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287E28-A77C-417E-8873-B1E6B030C631}"/>
              </a:ext>
            </a:extLst>
          </p:cNvPr>
          <p:cNvSpPr txBox="1"/>
          <p:nvPr/>
        </p:nvSpPr>
        <p:spPr>
          <a:xfrm>
            <a:off x="556053" y="6407891"/>
            <a:ext cx="12233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 if you can name 3 Taylor Swift Songs</a:t>
            </a:r>
            <a:endParaRPr lang="en-US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7E786E-A2F9-4FAD-9CFF-BF6AD64026CB}"/>
              </a:ext>
            </a:extLst>
          </p:cNvPr>
          <p:cNvSpPr txBox="1"/>
          <p:nvPr/>
        </p:nvSpPr>
        <p:spPr>
          <a:xfrm>
            <a:off x="1915297" y="3324424"/>
            <a:ext cx="1223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Ethical Decision Making</a:t>
            </a:r>
            <a:endParaRPr lang="en-US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CCB30B-A23B-4F61-83CC-AF5B80187930}"/>
              </a:ext>
            </a:extLst>
          </p:cNvPr>
          <p:cNvSpPr txBox="1"/>
          <p:nvPr/>
        </p:nvSpPr>
        <p:spPr>
          <a:xfrm>
            <a:off x="3274540" y="3571103"/>
            <a:ext cx="12233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Mentor</a:t>
            </a:r>
            <a:endParaRPr lang="en-US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AB3DF5-EE82-4A34-ADBE-48EAF97BA422}"/>
              </a:ext>
            </a:extLst>
          </p:cNvPr>
          <p:cNvSpPr txBox="1"/>
          <p:nvPr/>
        </p:nvSpPr>
        <p:spPr>
          <a:xfrm>
            <a:off x="4617308" y="3571103"/>
            <a:ext cx="12233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Virtue</a:t>
            </a:r>
            <a:endParaRPr lang="en-US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FAC299-B4A5-4322-864C-E86270866464}"/>
              </a:ext>
            </a:extLst>
          </p:cNvPr>
          <p:cNvSpPr txBox="1"/>
          <p:nvPr/>
        </p:nvSpPr>
        <p:spPr>
          <a:xfrm>
            <a:off x="6013622" y="3435179"/>
            <a:ext cx="12233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of Ethics</a:t>
            </a:r>
            <a:endParaRPr lang="en-US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607CF8-BA17-45E2-B894-96D6F4DC2965}"/>
              </a:ext>
            </a:extLst>
          </p:cNvPr>
          <p:cNvSpPr txBox="1"/>
          <p:nvPr/>
        </p:nvSpPr>
        <p:spPr>
          <a:xfrm>
            <a:off x="428365" y="4637907"/>
            <a:ext cx="14786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Discrimination</a:t>
            </a:r>
            <a:endParaRPr lang="en-US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E192A1-A631-4611-8FBA-15F28A875E8D}"/>
              </a:ext>
            </a:extLst>
          </p:cNvPr>
          <p:cNvSpPr txBox="1"/>
          <p:nvPr/>
        </p:nvSpPr>
        <p:spPr>
          <a:xfrm>
            <a:off x="1795848" y="4564221"/>
            <a:ext cx="1478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Organizational Leadership</a:t>
            </a:r>
            <a:endParaRPr lang="en-US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3FA7CA-36A2-4DAE-8262-26AB80DF0556}"/>
              </a:ext>
            </a:extLst>
          </p:cNvPr>
          <p:cNvSpPr txBox="1"/>
          <p:nvPr/>
        </p:nvSpPr>
        <p:spPr>
          <a:xfrm>
            <a:off x="3229228" y="4576118"/>
            <a:ext cx="13262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Conflict</a:t>
            </a:r>
            <a:b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</a:t>
            </a:r>
            <a:endParaRPr lang="en-US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CCF3003-92EE-4195-B9A5-7328B7B26E99}"/>
              </a:ext>
            </a:extLst>
          </p:cNvPr>
          <p:cNvSpPr txBox="1"/>
          <p:nvPr/>
        </p:nvSpPr>
        <p:spPr>
          <a:xfrm>
            <a:off x="4633781" y="4279559"/>
            <a:ext cx="12233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 if you have non expired milk in the fridge</a:t>
            </a:r>
            <a:endParaRPr lang="en-US" sz="1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94ED5E-1C69-43F1-80FE-EBAB6C35FCF9}"/>
              </a:ext>
            </a:extLst>
          </p:cNvPr>
          <p:cNvSpPr txBox="1"/>
          <p:nvPr/>
        </p:nvSpPr>
        <p:spPr>
          <a:xfrm>
            <a:off x="6030095" y="4662619"/>
            <a:ext cx="12233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Fraud</a:t>
            </a:r>
            <a:endParaRPr lang="en-US" sz="1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BB2B73-7CE1-4FDE-9AE5-9145E4B71882}"/>
              </a:ext>
            </a:extLst>
          </p:cNvPr>
          <p:cNvSpPr txBox="1"/>
          <p:nvPr/>
        </p:nvSpPr>
        <p:spPr>
          <a:xfrm>
            <a:off x="432481" y="5729423"/>
            <a:ext cx="14786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Transparency</a:t>
            </a:r>
            <a:endParaRPr lang="en-US" sz="1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288F30B-D7E5-4330-9B18-B669AE589286}"/>
              </a:ext>
            </a:extLst>
          </p:cNvPr>
          <p:cNvSpPr txBox="1"/>
          <p:nvPr/>
        </p:nvSpPr>
        <p:spPr>
          <a:xfrm>
            <a:off x="1812321" y="5631023"/>
            <a:ext cx="1478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Conflicts of </a:t>
            </a:r>
            <a:b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Interest</a:t>
            </a:r>
            <a:endParaRPr lang="en-US" sz="1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C95E06-564B-4AD7-B2FF-C72EA9BD8EA2}"/>
              </a:ext>
            </a:extLst>
          </p:cNvPr>
          <p:cNvSpPr txBox="1"/>
          <p:nvPr/>
        </p:nvSpPr>
        <p:spPr>
          <a:xfrm>
            <a:off x="3220987" y="5630563"/>
            <a:ext cx="13262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 </a:t>
            </a:r>
          </a:p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Logo</a:t>
            </a:r>
          </a:p>
          <a:p>
            <a:pPr algn="ctr"/>
            <a:endParaRPr lang="en-US" sz="16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171B45A-D6C0-4685-9607-BE14A3129853}"/>
              </a:ext>
            </a:extLst>
          </p:cNvPr>
          <p:cNvSpPr txBox="1"/>
          <p:nvPr/>
        </p:nvSpPr>
        <p:spPr>
          <a:xfrm>
            <a:off x="4481390" y="5754134"/>
            <a:ext cx="1532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Whistleblower</a:t>
            </a:r>
            <a:endParaRPr lang="en-US" sz="16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C88E535-8F31-4059-A9CF-4EFB37083652}"/>
              </a:ext>
            </a:extLst>
          </p:cNvPr>
          <p:cNvSpPr txBox="1"/>
          <p:nvPr/>
        </p:nvSpPr>
        <p:spPr>
          <a:xfrm>
            <a:off x="5984783" y="5655279"/>
            <a:ext cx="12233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Diversity</a:t>
            </a:r>
          </a:p>
          <a:p>
            <a:pPr algn="ctr"/>
            <a:r>
              <a:rPr lang="en-US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Training</a:t>
            </a:r>
            <a:endParaRPr lang="en-US" sz="16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0997CED-7548-4E17-80C6-A154859FE07B}"/>
              </a:ext>
            </a:extLst>
          </p:cNvPr>
          <p:cNvSpPr txBox="1"/>
          <p:nvPr/>
        </p:nvSpPr>
        <p:spPr>
          <a:xfrm>
            <a:off x="465436" y="7738888"/>
            <a:ext cx="13551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Quality </a:t>
            </a:r>
          </a:p>
          <a:p>
            <a:pPr algn="ctr"/>
            <a:r>
              <a:rPr lang="en-US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Feedback</a:t>
            </a:r>
            <a:endParaRPr lang="en-US" sz="16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F66D90-E0A8-4260-A50A-5900FFE2BA15}"/>
              </a:ext>
            </a:extLst>
          </p:cNvPr>
          <p:cNvSpPr txBox="1"/>
          <p:nvPr/>
        </p:nvSpPr>
        <p:spPr>
          <a:xfrm>
            <a:off x="1820562" y="7726987"/>
            <a:ext cx="1478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Empowering</a:t>
            </a:r>
          </a:p>
          <a:p>
            <a:pPr algn="ctr"/>
            <a:r>
              <a:rPr lang="en-US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Employees</a:t>
            </a:r>
            <a:endParaRPr lang="en-US" sz="16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2F1FE6-8090-4134-ACBD-7C2B86C49237}"/>
              </a:ext>
            </a:extLst>
          </p:cNvPr>
          <p:cNvSpPr txBox="1"/>
          <p:nvPr/>
        </p:nvSpPr>
        <p:spPr>
          <a:xfrm>
            <a:off x="3229228" y="7491745"/>
            <a:ext cx="13262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 if you can sing 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school’s fight song</a:t>
            </a:r>
            <a:endParaRPr lang="en-US" sz="16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9A5B6C4-D930-41F2-BAC9-CACD13A4D8EC}"/>
              </a:ext>
            </a:extLst>
          </p:cNvPr>
          <p:cNvSpPr txBox="1"/>
          <p:nvPr/>
        </p:nvSpPr>
        <p:spPr>
          <a:xfrm>
            <a:off x="4514345" y="7862455"/>
            <a:ext cx="1532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Character</a:t>
            </a:r>
            <a:endParaRPr lang="en-US" sz="16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03BDEC4-B1C4-4688-BCA8-2815FE8A9945}"/>
              </a:ext>
            </a:extLst>
          </p:cNvPr>
          <p:cNvSpPr txBox="1"/>
          <p:nvPr/>
        </p:nvSpPr>
        <p:spPr>
          <a:xfrm>
            <a:off x="5890048" y="7491746"/>
            <a:ext cx="14169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 if you have seen at least 1 Harry Potter movie</a:t>
            </a:r>
            <a:endParaRPr lang="en-US" sz="16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5092C84-C82D-4643-8D37-FD5235364BDD}"/>
              </a:ext>
            </a:extLst>
          </p:cNvPr>
          <p:cNvSpPr txBox="1"/>
          <p:nvPr/>
        </p:nvSpPr>
        <p:spPr>
          <a:xfrm>
            <a:off x="1816436" y="6784322"/>
            <a:ext cx="1437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Accountability</a:t>
            </a:r>
            <a:endParaRPr lang="en-US" sz="16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EA6AFCE-4EFC-4B70-AF66-0CF631F79E34}"/>
              </a:ext>
            </a:extLst>
          </p:cNvPr>
          <p:cNvSpPr txBox="1"/>
          <p:nvPr/>
        </p:nvSpPr>
        <p:spPr>
          <a:xfrm>
            <a:off x="3262174" y="6796219"/>
            <a:ext cx="13262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Follower</a:t>
            </a:r>
            <a:endParaRPr lang="en-US" sz="16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8AD73CA-9E30-49D6-B3E1-10A1D035BBD8}"/>
              </a:ext>
            </a:extLst>
          </p:cNvPr>
          <p:cNvSpPr txBox="1"/>
          <p:nvPr/>
        </p:nvSpPr>
        <p:spPr>
          <a:xfrm>
            <a:off x="4543165" y="6808577"/>
            <a:ext cx="1437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Leader</a:t>
            </a:r>
            <a:endParaRPr lang="en-US" sz="16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4AB8A05-AA22-41B4-B744-F0B711FD5B32}"/>
              </a:ext>
            </a:extLst>
          </p:cNvPr>
          <p:cNvSpPr txBox="1"/>
          <p:nvPr/>
        </p:nvSpPr>
        <p:spPr>
          <a:xfrm>
            <a:off x="5976542" y="6783864"/>
            <a:ext cx="12233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Integrity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48542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75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Katrina Mitchell</dc:creator>
  <cp:lastModifiedBy>Ashley Metivier</cp:lastModifiedBy>
  <cp:revision>4</cp:revision>
  <dcterms:created xsi:type="dcterms:W3CDTF">2020-11-24T19:49:51Z</dcterms:created>
  <dcterms:modified xsi:type="dcterms:W3CDTF">2021-01-14T14:24:51Z</dcterms:modified>
</cp:coreProperties>
</file>