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4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A3C5-6329-462F-A797-7F578C4B2360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80F9D-31D5-4E78-9533-7B2579E4D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452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A3C5-6329-462F-A797-7F578C4B2360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80F9D-31D5-4E78-9533-7B2579E4D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5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A3C5-6329-462F-A797-7F578C4B2360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80F9D-31D5-4E78-9533-7B2579E4D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07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A3C5-6329-462F-A797-7F578C4B2360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80F9D-31D5-4E78-9533-7B2579E4D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92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A3C5-6329-462F-A797-7F578C4B2360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80F9D-31D5-4E78-9533-7B2579E4D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786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A3C5-6329-462F-A797-7F578C4B2360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80F9D-31D5-4E78-9533-7B2579E4D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401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A3C5-6329-462F-A797-7F578C4B2360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80F9D-31D5-4E78-9533-7B2579E4D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12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A3C5-6329-462F-A797-7F578C4B2360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80F9D-31D5-4E78-9533-7B2579E4D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25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A3C5-6329-462F-A797-7F578C4B2360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80F9D-31D5-4E78-9533-7B2579E4D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375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A3C5-6329-462F-A797-7F578C4B2360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80F9D-31D5-4E78-9533-7B2579E4D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528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A3C5-6329-462F-A797-7F578C4B2360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80F9D-31D5-4E78-9533-7B2579E4D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76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0A3C5-6329-462F-A797-7F578C4B2360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80F9D-31D5-4E78-9533-7B2579E4D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181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computer&#10;&#10;Description automatically generated">
            <a:extLst>
              <a:ext uri="{FF2B5EF4-FFF2-40B4-BE49-F238E27FC236}">
                <a16:creationId xmlns:a16="http://schemas.microsoft.com/office/drawing/2014/main" id="{05A9BD41-5642-44C3-BCEC-1E51E38515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4D12FA06-0E60-44B4-B1B0-9F4E26DE2ACC}"/>
              </a:ext>
            </a:extLst>
          </p:cNvPr>
          <p:cNvSpPr/>
          <p:nvPr/>
        </p:nvSpPr>
        <p:spPr>
          <a:xfrm>
            <a:off x="0" y="1316334"/>
            <a:ext cx="7556360" cy="24414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1E15FE-29B9-4C0A-8C67-6DB82B3B0750}"/>
              </a:ext>
            </a:extLst>
          </p:cNvPr>
          <p:cNvSpPr/>
          <p:nvPr/>
        </p:nvSpPr>
        <p:spPr>
          <a:xfrm>
            <a:off x="7162800" y="1986107"/>
            <a:ext cx="2895600" cy="990600"/>
          </a:xfrm>
          <a:prstGeom prst="rect">
            <a:avLst/>
          </a:prstGeom>
          <a:solidFill>
            <a:srgbClr val="EFD4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150826-8870-471E-89D4-9AC46EC35249}"/>
              </a:ext>
            </a:extLst>
          </p:cNvPr>
          <p:cNvSpPr/>
          <p:nvPr/>
        </p:nvSpPr>
        <p:spPr>
          <a:xfrm>
            <a:off x="6108629" y="1765608"/>
            <a:ext cx="1143000" cy="1447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TextBox 23">
            <a:extLst>
              <a:ext uri="{FF2B5EF4-FFF2-40B4-BE49-F238E27FC236}">
                <a16:creationId xmlns:a16="http://schemas.microsoft.com/office/drawing/2014/main" id="{21BCA04D-E935-4029-A7F9-9AD7BEE3B424}"/>
              </a:ext>
            </a:extLst>
          </p:cNvPr>
          <p:cNvSpPr txBox="1"/>
          <p:nvPr/>
        </p:nvSpPr>
        <p:spPr>
          <a:xfrm>
            <a:off x="6155266" y="2120176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Speaker</a:t>
            </a:r>
          </a:p>
          <a:p>
            <a:r>
              <a:rPr lang="en-US" dirty="0"/>
              <a:t>headshot</a:t>
            </a:r>
          </a:p>
        </p:txBody>
      </p:sp>
      <p:sp>
        <p:nvSpPr>
          <p:cNvPr id="11" name="TextBox 26">
            <a:extLst>
              <a:ext uri="{FF2B5EF4-FFF2-40B4-BE49-F238E27FC236}">
                <a16:creationId xmlns:a16="http://schemas.microsoft.com/office/drawing/2014/main" id="{70C9E68B-5956-41FD-A885-E3B2FA8E2F67}"/>
              </a:ext>
            </a:extLst>
          </p:cNvPr>
          <p:cNvSpPr txBox="1"/>
          <p:nvPr/>
        </p:nvSpPr>
        <p:spPr>
          <a:xfrm>
            <a:off x="7315200" y="2120176"/>
            <a:ext cx="2133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Speaker Name</a:t>
            </a:r>
          </a:p>
          <a:p>
            <a:r>
              <a:rPr lang="en-US" dirty="0"/>
              <a:t>Speaker Title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50C9E5-542B-47C3-B137-8E1B2857DFC9}"/>
              </a:ext>
            </a:extLst>
          </p:cNvPr>
          <p:cNvSpPr txBox="1"/>
          <p:nvPr/>
        </p:nvSpPr>
        <p:spPr>
          <a:xfrm>
            <a:off x="443477" y="2195878"/>
            <a:ext cx="320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Date:</a:t>
            </a:r>
          </a:p>
          <a:p>
            <a:r>
              <a:rPr lang="en-US" sz="2000" b="1" dirty="0"/>
              <a:t>Time:</a:t>
            </a:r>
          </a:p>
          <a:p>
            <a:r>
              <a:rPr lang="en-US" sz="2000" b="1" dirty="0"/>
              <a:t>Location: </a:t>
            </a:r>
            <a:br>
              <a:rPr lang="en-US" sz="2000" b="1" dirty="0"/>
            </a:br>
            <a:r>
              <a:rPr lang="en-US" sz="2000" b="1" dirty="0"/>
              <a:t>Email for more information:</a:t>
            </a:r>
          </a:p>
        </p:txBody>
      </p:sp>
      <p:sp>
        <p:nvSpPr>
          <p:cNvPr id="7" name="TextBox 17">
            <a:extLst>
              <a:ext uri="{FF2B5EF4-FFF2-40B4-BE49-F238E27FC236}">
                <a16:creationId xmlns:a16="http://schemas.microsoft.com/office/drawing/2014/main" id="{A36ACBE4-FFAA-47FA-B2D8-1FD1DE7C6DB1}"/>
              </a:ext>
            </a:extLst>
          </p:cNvPr>
          <p:cNvSpPr txBox="1"/>
          <p:nvPr/>
        </p:nvSpPr>
        <p:spPr>
          <a:xfrm>
            <a:off x="435010" y="1505619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/>
              <a:t>Meeting Title:</a:t>
            </a:r>
          </a:p>
        </p:txBody>
      </p:sp>
    </p:spTree>
    <p:extLst>
      <p:ext uri="{BB962C8B-B14F-4D97-AF65-F5344CB8AC3E}">
        <p14:creationId xmlns:p14="http://schemas.microsoft.com/office/powerpoint/2010/main" val="124631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21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Katrina Mitchell</dc:creator>
  <cp:lastModifiedBy>Katrina Mitchell</cp:lastModifiedBy>
  <cp:revision>3</cp:revision>
  <dcterms:created xsi:type="dcterms:W3CDTF">2020-09-08T18:22:20Z</dcterms:created>
  <dcterms:modified xsi:type="dcterms:W3CDTF">2020-09-09T16:45:44Z</dcterms:modified>
</cp:coreProperties>
</file>