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5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0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8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0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2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2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A3C5-6329-462F-A797-7F578C4B23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8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23B9FFEC-87E1-4A25-9DCD-5A1ABEE84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50C9E5-542B-47C3-B137-8E1B2857DFC9}"/>
              </a:ext>
            </a:extLst>
          </p:cNvPr>
          <p:cNvSpPr txBox="1"/>
          <p:nvPr/>
        </p:nvSpPr>
        <p:spPr>
          <a:xfrm>
            <a:off x="450744" y="5927078"/>
            <a:ext cx="320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Date:</a:t>
            </a:r>
          </a:p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Time:</a:t>
            </a:r>
          </a:p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Location:</a:t>
            </a:r>
          </a:p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Email for more information:</a:t>
            </a:r>
          </a:p>
          <a:p>
            <a:endParaRPr lang="en-US" dirty="0"/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A36ACBE4-FFAA-47FA-B2D8-1FD1DE7C6DB1}"/>
              </a:ext>
            </a:extLst>
          </p:cNvPr>
          <p:cNvSpPr txBox="1"/>
          <p:nvPr/>
        </p:nvSpPr>
        <p:spPr>
          <a:xfrm>
            <a:off x="442277" y="5417698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Meeting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1E15FE-29B9-4C0A-8C67-6DB82B3B0750}"/>
              </a:ext>
            </a:extLst>
          </p:cNvPr>
          <p:cNvSpPr/>
          <p:nvPr/>
        </p:nvSpPr>
        <p:spPr>
          <a:xfrm>
            <a:off x="6720523" y="4924443"/>
            <a:ext cx="2895600" cy="990600"/>
          </a:xfrm>
          <a:prstGeom prst="rect">
            <a:avLst/>
          </a:prstGeom>
          <a:solidFill>
            <a:srgbClr val="EFD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150826-8870-471E-89D4-9AC46EC35249}"/>
              </a:ext>
            </a:extLst>
          </p:cNvPr>
          <p:cNvSpPr/>
          <p:nvPr/>
        </p:nvSpPr>
        <p:spPr>
          <a:xfrm>
            <a:off x="5666352" y="4703944"/>
            <a:ext cx="11430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21BCA04D-E935-4029-A7F9-9AD7BEE3B424}"/>
              </a:ext>
            </a:extLst>
          </p:cNvPr>
          <p:cNvSpPr txBox="1"/>
          <p:nvPr/>
        </p:nvSpPr>
        <p:spPr>
          <a:xfrm>
            <a:off x="5712989" y="5058512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Speaker</a:t>
            </a:r>
          </a:p>
          <a:p>
            <a:r>
              <a:rPr lang="en-US" dirty="0"/>
              <a:t>headshot</a:t>
            </a:r>
          </a:p>
        </p:txBody>
      </p:sp>
      <p:sp>
        <p:nvSpPr>
          <p:cNvPr id="11" name="TextBox 26">
            <a:extLst>
              <a:ext uri="{FF2B5EF4-FFF2-40B4-BE49-F238E27FC236}">
                <a16:creationId xmlns:a16="http://schemas.microsoft.com/office/drawing/2014/main" id="{70C9E68B-5956-41FD-A885-E3B2FA8E2F67}"/>
              </a:ext>
            </a:extLst>
          </p:cNvPr>
          <p:cNvSpPr txBox="1"/>
          <p:nvPr/>
        </p:nvSpPr>
        <p:spPr>
          <a:xfrm>
            <a:off x="6872923" y="5058512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Speaker Name</a:t>
            </a:r>
          </a:p>
          <a:p>
            <a:r>
              <a:rPr lang="en-US" dirty="0"/>
              <a:t>Speaker Title</a:t>
            </a:r>
          </a:p>
        </p:txBody>
      </p:sp>
    </p:spTree>
    <p:extLst>
      <p:ext uri="{BB962C8B-B14F-4D97-AF65-F5344CB8AC3E}">
        <p14:creationId xmlns:p14="http://schemas.microsoft.com/office/powerpoint/2010/main" val="12463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Mitchell</dc:creator>
  <cp:lastModifiedBy>Katrina Mitchell</cp:lastModifiedBy>
  <cp:revision>4</cp:revision>
  <dcterms:created xsi:type="dcterms:W3CDTF">2020-09-08T18:22:20Z</dcterms:created>
  <dcterms:modified xsi:type="dcterms:W3CDTF">2020-09-08T20:37:00Z</dcterms:modified>
</cp:coreProperties>
</file>