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5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8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0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2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7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2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A3C5-6329-462F-A797-7F578C4B236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80F9D-31D5-4E78-9533-7B2579E4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23B9FFEC-87E1-4A25-9DCD-5A1ABEE84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450744" y="5927078"/>
            <a:ext cx="32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Date: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Time: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Location:</a:t>
            </a: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Email for more information:</a:t>
            </a:r>
          </a:p>
          <a:p>
            <a:endParaRPr lang="en-US" dirty="0"/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442277" y="5417698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Meeting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6720523" y="4924443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5666352" y="4703944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5712989" y="5058512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11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6872923" y="5058512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</p:spTree>
    <p:extLst>
      <p:ext uri="{BB962C8B-B14F-4D97-AF65-F5344CB8AC3E}">
        <p14:creationId xmlns:p14="http://schemas.microsoft.com/office/powerpoint/2010/main" val="12463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Mitchell</dc:creator>
  <cp:lastModifiedBy>Katrina Mitchell</cp:lastModifiedBy>
  <cp:revision>4</cp:revision>
  <dcterms:created xsi:type="dcterms:W3CDTF">2020-09-08T18:22:20Z</dcterms:created>
  <dcterms:modified xsi:type="dcterms:W3CDTF">2020-09-08T20:37:00Z</dcterms:modified>
</cp:coreProperties>
</file>