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4" r:id="rId8"/>
    <p:sldId id="263" r:id="rId9"/>
    <p:sldId id="276" r:id="rId10"/>
    <p:sldId id="275" r:id="rId11"/>
    <p:sldId id="277" r:id="rId12"/>
    <p:sldId id="278" r:id="rId13"/>
    <p:sldId id="269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DA32-E978-4678-B2EB-6775CE184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D74B4-E063-4E6D-8A37-0D9B33906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0DF1-6F82-4CF1-B6B6-11A853CC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B9370-E323-45AE-9958-A6F21C14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83796-5C13-49E1-AFCF-ABD1EB3B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2E1ED67-0216-419B-91E7-813C516A5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9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F5DB-6D5F-4154-8D78-9B3B342D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D674-C9C3-4D81-8014-FA948136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6947A-C398-4A75-A88C-D3752C3A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4715D-953C-4539-B74C-52A028A2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0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65DB5-3A8F-483A-BBC5-73B67961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BFE3F-DB59-4B28-B721-90D66A12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48BDB-F34A-430B-844C-E2A0E2CA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0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02AD-8706-4C31-A337-09DD69A8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D98B9-B142-4299-A0E2-129270E9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16073-56B6-453C-BBF7-D31BD41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0A943-CB7E-421C-BFD2-C54B5CFB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7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9666-0C64-4757-BF13-DBF090D9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0A3C-DA02-4A0C-8A75-4DE4C9F2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7DA6C-46F5-422A-BDE5-FA18068EE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36E34-8BFD-4E1D-ADC9-D0736ECC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C1234-074D-4DF9-BB84-BA954463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0A6B8-CAB0-41E6-BD0C-F0D0CFAA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C224-3EAC-43FD-8C1B-DA018F1C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9E117-FD8C-4911-8869-1954BBE88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AC816-37BE-4E6D-B1D9-167720920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84970-DA89-491A-A8D0-6FE1EEB5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0571C-0351-4D4A-827D-E7C86DBE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6992-6FC4-46D7-A4BB-88CC6CB4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5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CA974-83C5-446F-9FDC-0A752D08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B1222-4DC8-4C05-BFBD-FCB46DA36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08237-82CE-4BED-B0A6-0E796D9B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5B67-5E10-4914-8975-C5978289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8E29-BC0E-45E1-8268-68EB8CA7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D00AE-507E-4F3A-A310-E79EC4902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024A0-CB1C-4BF7-887F-2689E507C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66F80-0221-4E99-A744-39615C4E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893C6-B849-4E66-BDFB-90A60D77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58F1-E0F5-4B83-9F9B-780E640D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2FDF0E-7749-4BAD-918C-80195DE8B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986" y="0"/>
            <a:ext cx="1085850" cy="12096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01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2FDF0E-7749-4BAD-918C-80195DE8B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986" y="0"/>
            <a:ext cx="1085850" cy="12096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F0A2C16-B675-4E5D-99FD-A569E3A7CF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476A221-C5E3-4AFE-8E93-8CFF300E4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172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779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2FDF0E-7749-4BAD-918C-80195DE8B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986" y="0"/>
            <a:ext cx="1085850" cy="12096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097EB9C-D107-453B-86FA-B68830611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B8B4204-8D66-4D0C-BCD4-2166C9E4A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172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002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2FDF0E-7749-4BAD-918C-80195DE8B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986" y="0"/>
            <a:ext cx="1085850" cy="12096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hape, square&#10;&#10;Description automatically generated with medium confidence">
            <a:extLst>
              <a:ext uri="{FF2B5EF4-FFF2-40B4-BE49-F238E27FC236}">
                <a16:creationId xmlns:a16="http://schemas.microsoft.com/office/drawing/2014/main" id="{2D87CE3C-6825-466C-91BE-8302EAD579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D1F4F84-7C14-48EA-B51B-58AB67A01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172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46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2FDF0E-7749-4BAD-918C-80195DE8B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986" y="0"/>
            <a:ext cx="1085850" cy="12096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6CE1C451-A8A7-483A-926C-1318DE86A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EC44FD6-3DEB-4B8A-8BEF-E7DA943C7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172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880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D2DF6B-457B-4214-8DCC-81353D4CD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0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46D9-2B67-4744-B3EB-42989B8F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9DB2C-BCBF-44E5-829F-3701BB267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9871E-3BB4-4F3B-B731-8292CD2CC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729F3-B75A-4EAD-8D51-89677D43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B78D7-26D8-4591-A806-1777B878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9710C-4424-44AA-955D-DD912349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525B-3E52-41D2-8657-E31ABCE9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DEE31-1EA7-447A-8C63-2F3F5BD4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5864C-4BE1-49E2-9C5B-E2577619C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73D32-3B8D-434A-ABDE-9374148E1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8D0BA-DBED-4AF0-AC51-82FF52070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6C721-D0A5-4F3C-9F01-EF3A797F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2FF1C-B8CB-48B0-8FE3-230683ED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35DF7-5520-4B1F-8749-109EACB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4AB66-AFE7-4B73-8FB0-2BBC0A29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F8B02-EFE0-4A91-8C7C-7E1F135A7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54CA-20FE-4398-9140-34E287976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9D4B-0581-41A0-8277-54621A46BFED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6316F-30B4-4C81-A1A9-E33B15AEF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D518B-FB29-4306-BEFD-5BEE6DFC3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AEC8-F0C0-4350-9F41-10F0257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4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62D7927-EE8B-4A4E-A37F-C3777CF9B87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355C5-BE25-43AC-A109-3A9DCEB49753}"/>
              </a:ext>
            </a:extLst>
          </p:cNvPr>
          <p:cNvSpPr txBox="1"/>
          <p:nvPr/>
        </p:nvSpPr>
        <p:spPr>
          <a:xfrm>
            <a:off x="159026" y="84034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E5F5A-1986-4C5B-9A00-CE64BE8042E4}"/>
              </a:ext>
            </a:extLst>
          </p:cNvPr>
          <p:cNvSpPr txBox="1"/>
          <p:nvPr/>
        </p:nvSpPr>
        <p:spPr>
          <a:xfrm>
            <a:off x="159026" y="16806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3036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C076AF-43C1-4EBE-AB58-D3A4A5EA63C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4DFB0-F697-4634-8DEA-527748176D5B}"/>
              </a:ext>
            </a:extLst>
          </p:cNvPr>
          <p:cNvSpPr txBox="1"/>
          <p:nvPr/>
        </p:nvSpPr>
        <p:spPr>
          <a:xfrm>
            <a:off x="159026" y="84034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7CAE8-DFD3-4486-B756-1209B7EEC23D}"/>
              </a:ext>
            </a:extLst>
          </p:cNvPr>
          <p:cNvSpPr txBox="1"/>
          <p:nvPr/>
        </p:nvSpPr>
        <p:spPr>
          <a:xfrm>
            <a:off x="159026" y="16806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4459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6582157-D118-4DD5-8F24-F8AC07F77BE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BF565-5CC2-4DB0-BFB4-BE8435AE0741}"/>
              </a:ext>
            </a:extLst>
          </p:cNvPr>
          <p:cNvSpPr txBox="1"/>
          <p:nvPr/>
        </p:nvSpPr>
        <p:spPr>
          <a:xfrm>
            <a:off x="159026" y="84034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74A20-F17A-4310-9298-2A78A56EB82B}"/>
              </a:ext>
            </a:extLst>
          </p:cNvPr>
          <p:cNvSpPr txBox="1"/>
          <p:nvPr/>
        </p:nvSpPr>
        <p:spPr>
          <a:xfrm>
            <a:off x="159026" y="16806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995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10C8D6-D5B3-4B2F-A542-47D86052AEE1}"/>
              </a:ext>
            </a:extLst>
          </p:cNvPr>
          <p:cNvSpPr txBox="1">
            <a:spLocks/>
          </p:cNvSpPr>
          <p:nvPr/>
        </p:nvSpPr>
        <p:spPr>
          <a:xfrm>
            <a:off x="838200" y="15990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7C0"/>
                </a:solidFill>
              </a:rPr>
              <a:t>Animations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DB88F3-CFCF-49ED-87ED-5B3F976B88BE}"/>
              </a:ext>
            </a:extLst>
          </p:cNvPr>
          <p:cNvSpPr txBox="1">
            <a:spLocks/>
          </p:cNvSpPr>
          <p:nvPr/>
        </p:nvSpPr>
        <p:spPr>
          <a:xfrm>
            <a:off x="838200" y="2399252"/>
            <a:ext cx="10515600" cy="9311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If you use animations, keep it simple and don’t add too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many to one slide.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BE4E5E-0853-476D-9813-5CE92C7E3AFF}"/>
              </a:ext>
            </a:extLst>
          </p:cNvPr>
          <p:cNvSpPr txBox="1"/>
          <p:nvPr/>
        </p:nvSpPr>
        <p:spPr>
          <a:xfrm>
            <a:off x="1249960" y="3464652"/>
            <a:ext cx="101926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7C0"/>
                </a:solidFill>
              </a:rPr>
              <a:t>Be mindful of Start (On click, with previous, or after previous)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7C0"/>
                </a:solidFill>
              </a:rPr>
              <a:t>Be mindful of timing (Duration and Delay)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7C0"/>
                </a:solidFill>
              </a:rPr>
              <a:t>Don’t separate bullets in multiple animations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65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1E8FA04-1140-4FD1-9BF5-8ED66652FAA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4CBDEDD5-69A9-4CC1-A140-CA0042376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r="9884"/>
          <a:stretch>
            <a:fillRect/>
          </a:stretch>
        </p:blipFill>
        <p:spPr>
          <a:xfrm>
            <a:off x="6019800" y="1"/>
            <a:ext cx="61722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D08F8-A967-4359-A0AC-BDA9485F3072}"/>
              </a:ext>
            </a:extLst>
          </p:cNvPr>
          <p:cNvSpPr txBox="1"/>
          <p:nvPr/>
        </p:nvSpPr>
        <p:spPr>
          <a:xfrm>
            <a:off x="1142438" y="20307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Have Fun Creating!</a:t>
            </a:r>
          </a:p>
        </p:txBody>
      </p:sp>
    </p:spTree>
    <p:extLst>
      <p:ext uri="{BB962C8B-B14F-4D97-AF65-F5344CB8AC3E}">
        <p14:creationId xmlns:p14="http://schemas.microsoft.com/office/powerpoint/2010/main" val="48723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1B04BE-BBCE-487C-BBFD-AD8FF4C46DDF}"/>
              </a:ext>
            </a:extLst>
          </p:cNvPr>
          <p:cNvSpPr txBox="1">
            <a:spLocks/>
          </p:cNvSpPr>
          <p:nvPr/>
        </p:nvSpPr>
        <p:spPr>
          <a:xfrm>
            <a:off x="838200" y="3537693"/>
            <a:ext cx="10515600" cy="1063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Scroll through these slides to see tips on how best to use this template for your Student CPT presentation.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10C8D6-D5B3-4B2F-A542-47D86052AEE1}"/>
              </a:ext>
            </a:extLst>
          </p:cNvPr>
          <p:cNvSpPr txBox="1">
            <a:spLocks/>
          </p:cNvSpPr>
          <p:nvPr/>
        </p:nvSpPr>
        <p:spPr>
          <a:xfrm>
            <a:off x="838200" y="20771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7C0"/>
                </a:solidFill>
              </a:rPr>
              <a:t>Welcome to the Student CPT Template</a:t>
            </a:r>
          </a:p>
        </p:txBody>
      </p:sp>
    </p:spTree>
    <p:extLst>
      <p:ext uri="{BB962C8B-B14F-4D97-AF65-F5344CB8AC3E}">
        <p14:creationId xmlns:p14="http://schemas.microsoft.com/office/powerpoint/2010/main" val="343968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10C8D6-D5B3-4B2F-A542-47D86052AEE1}"/>
              </a:ext>
            </a:extLst>
          </p:cNvPr>
          <p:cNvSpPr txBox="1">
            <a:spLocks/>
          </p:cNvSpPr>
          <p:nvPr/>
        </p:nvSpPr>
        <p:spPr>
          <a:xfrm>
            <a:off x="838200" y="76851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7C0"/>
                </a:solidFill>
              </a:rPr>
              <a:t>Tips for a Successful Presentation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B9C7E7-FFB5-4CB7-9ACC-27F6D9698970}"/>
              </a:ext>
            </a:extLst>
          </p:cNvPr>
          <p:cNvSpPr txBox="1">
            <a:spLocks/>
          </p:cNvSpPr>
          <p:nvPr/>
        </p:nvSpPr>
        <p:spPr>
          <a:xfrm>
            <a:off x="920718" y="173815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7C0"/>
                </a:solidFill>
              </a:rPr>
              <a:t>Don’t Be Text Heavy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Limit Bullet Points to no more than 5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Limit word count to no more than 5</a:t>
            </a:r>
          </a:p>
          <a:p>
            <a:r>
              <a:rPr lang="en-US" dirty="0">
                <a:solidFill>
                  <a:srgbClr val="0077C0"/>
                </a:solidFill>
              </a:rPr>
              <a:t>Limit Animations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There’s something to be said about subtle animation.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People don’t like things flying at them. </a:t>
            </a:r>
          </a:p>
          <a:p>
            <a:r>
              <a:rPr lang="en-US" dirty="0">
                <a:solidFill>
                  <a:srgbClr val="0077C0"/>
                </a:solidFill>
              </a:rPr>
              <a:t>Use High Quality Graphics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 photos to illustrate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 appropriate charts and graphs</a:t>
            </a:r>
          </a:p>
        </p:txBody>
      </p:sp>
    </p:spTree>
    <p:extLst>
      <p:ext uri="{BB962C8B-B14F-4D97-AF65-F5344CB8AC3E}">
        <p14:creationId xmlns:p14="http://schemas.microsoft.com/office/powerpoint/2010/main" val="420885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10C8D6-D5B3-4B2F-A542-47D86052AEE1}"/>
              </a:ext>
            </a:extLst>
          </p:cNvPr>
          <p:cNvSpPr txBox="1">
            <a:spLocks/>
          </p:cNvSpPr>
          <p:nvPr/>
        </p:nvSpPr>
        <p:spPr>
          <a:xfrm>
            <a:off x="838200" y="22953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7C0"/>
                </a:solidFill>
              </a:rPr>
              <a:t>Let’s Begin with the Title Slide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DB88F3-CFCF-49ED-87ED-5B3F976B88BE}"/>
              </a:ext>
            </a:extLst>
          </p:cNvPr>
          <p:cNvSpPr txBox="1">
            <a:spLocks/>
          </p:cNvSpPr>
          <p:nvPr/>
        </p:nvSpPr>
        <p:spPr>
          <a:xfrm>
            <a:off x="838200" y="3095539"/>
            <a:ext cx="10515600" cy="2283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 the following slide, you will see a sample of the ‘Title Slide.’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It contains the logo and text boxes to include the title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and presenter’s name.</a:t>
            </a:r>
          </a:p>
        </p:txBody>
      </p:sp>
    </p:spTree>
    <p:extLst>
      <p:ext uri="{BB962C8B-B14F-4D97-AF65-F5344CB8AC3E}">
        <p14:creationId xmlns:p14="http://schemas.microsoft.com/office/powerpoint/2010/main" val="39294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2254BF-7BC3-478F-88E9-245E96F91477}"/>
              </a:ext>
            </a:extLst>
          </p:cNvPr>
          <p:cNvSpPr txBox="1"/>
          <p:nvPr/>
        </p:nvSpPr>
        <p:spPr>
          <a:xfrm>
            <a:off x="771525" y="2100263"/>
            <a:ext cx="1058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Click to Add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DB9CA-E913-4966-A194-DFB1FD5EA130}"/>
              </a:ext>
            </a:extLst>
          </p:cNvPr>
          <p:cNvSpPr txBox="1"/>
          <p:nvPr/>
        </p:nvSpPr>
        <p:spPr>
          <a:xfrm>
            <a:off x="833437" y="3429000"/>
            <a:ext cx="105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2831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10C8D6-D5B3-4B2F-A542-47D86052AEE1}"/>
              </a:ext>
            </a:extLst>
          </p:cNvPr>
          <p:cNvSpPr txBox="1">
            <a:spLocks/>
          </p:cNvSpPr>
          <p:nvPr/>
        </p:nvSpPr>
        <p:spPr>
          <a:xfrm>
            <a:off x="838200" y="22953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7C0"/>
                </a:solidFill>
              </a:rPr>
              <a:t>Next Let’s Add a Slide to the Deck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DB88F3-CFCF-49ED-87ED-5B3F976B88BE}"/>
              </a:ext>
            </a:extLst>
          </p:cNvPr>
          <p:cNvSpPr txBox="1">
            <a:spLocks/>
          </p:cNvSpPr>
          <p:nvPr/>
        </p:nvSpPr>
        <p:spPr>
          <a:xfrm>
            <a:off x="838200" y="3095539"/>
            <a:ext cx="10515600" cy="2283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the menu above, click on ‘New Slide’ to view the options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for the layout of your new slide.  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(The next slide illustrates the menu)</a:t>
            </a:r>
          </a:p>
        </p:txBody>
      </p:sp>
    </p:spTree>
    <p:extLst>
      <p:ext uri="{BB962C8B-B14F-4D97-AF65-F5344CB8AC3E}">
        <p14:creationId xmlns:p14="http://schemas.microsoft.com/office/powerpoint/2010/main" val="138903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74067-21A1-4E79-84BB-D37CDABD4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9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10C8D6-D5B3-4B2F-A542-47D86052AEE1}"/>
              </a:ext>
            </a:extLst>
          </p:cNvPr>
          <p:cNvSpPr txBox="1">
            <a:spLocks/>
          </p:cNvSpPr>
          <p:nvPr/>
        </p:nvSpPr>
        <p:spPr>
          <a:xfrm>
            <a:off x="838200" y="22953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7C0"/>
                </a:solidFill>
              </a:rPr>
              <a:t>Let’s Add an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DB88F3-CFCF-49ED-87ED-5B3F976B88BE}"/>
              </a:ext>
            </a:extLst>
          </p:cNvPr>
          <p:cNvSpPr txBox="1">
            <a:spLocks/>
          </p:cNvSpPr>
          <p:nvPr/>
        </p:nvSpPr>
        <p:spPr>
          <a:xfrm>
            <a:off x="838200" y="3095539"/>
            <a:ext cx="10515600" cy="2283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 the next slide, a slide has been added with an image block.  Click on the image block and select an image from your computer.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6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FBA544B-70F6-415B-8093-18F11A5F71A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B2A96-8456-4B5F-B1C6-C138A86A04BC}"/>
              </a:ext>
            </a:extLst>
          </p:cNvPr>
          <p:cNvSpPr txBox="1"/>
          <p:nvPr/>
        </p:nvSpPr>
        <p:spPr>
          <a:xfrm>
            <a:off x="159026" y="84034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AE873-BF18-4A35-A3AB-363AAC3E93B4}"/>
              </a:ext>
            </a:extLst>
          </p:cNvPr>
          <p:cNvSpPr txBox="1"/>
          <p:nvPr/>
        </p:nvSpPr>
        <p:spPr>
          <a:xfrm>
            <a:off x="159026" y="16806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458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PT_template" id="{850612EA-2013-4EE9-B7B3-E6BBD8C4F054}" vid="{66CD1834-7E2B-4754-8E56-D5E74342FB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287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Mitchell</dc:creator>
  <cp:lastModifiedBy>Dina Barabash</cp:lastModifiedBy>
  <cp:revision>7</cp:revision>
  <dcterms:created xsi:type="dcterms:W3CDTF">2021-08-03T15:58:35Z</dcterms:created>
  <dcterms:modified xsi:type="dcterms:W3CDTF">2021-08-11T13:51:45Z</dcterms:modified>
</cp:coreProperties>
</file>