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9F0F"/>
    <a:srgbClr val="0077C0"/>
    <a:srgbClr val="EFD49D"/>
    <a:srgbClr val="FFE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738" y="43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343D9D5-544E-4788-97FB-870E63E0D30F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2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45B818-3526-4579-BAE8-1F9C8606CD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42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9000" y="696913"/>
            <a:ext cx="26924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5B818-3526-4579-BAE8-1F9C8606CD7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9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EE081-AA6C-4E8F-A1C7-FD665751B76F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light&#10;&#10;Description automatically generated">
            <a:extLst>
              <a:ext uri="{FF2B5EF4-FFF2-40B4-BE49-F238E27FC236}">
                <a16:creationId xmlns:a16="http://schemas.microsoft.com/office/drawing/2014/main" id="{FFD9ACAC-3700-4DC4-904B-DB6764B8F9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24A91C8-BFF7-4C27-BC6A-ED4EEE824326}"/>
              </a:ext>
            </a:extLst>
          </p:cNvPr>
          <p:cNvSpPr/>
          <p:nvPr/>
        </p:nvSpPr>
        <p:spPr>
          <a:xfrm>
            <a:off x="1136" y="5257800"/>
            <a:ext cx="7771263" cy="2438400"/>
          </a:xfrm>
          <a:prstGeom prst="rect">
            <a:avLst/>
          </a:prstGeom>
          <a:solidFill>
            <a:srgbClr val="D59F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1E15FE-29B9-4C0A-8C67-6DB82B3B0750}"/>
              </a:ext>
            </a:extLst>
          </p:cNvPr>
          <p:cNvSpPr/>
          <p:nvPr/>
        </p:nvSpPr>
        <p:spPr>
          <a:xfrm>
            <a:off x="4876800" y="4648200"/>
            <a:ext cx="2895600" cy="990600"/>
          </a:xfrm>
          <a:prstGeom prst="rect">
            <a:avLst/>
          </a:prstGeom>
          <a:solidFill>
            <a:srgbClr val="EFD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5150826-8870-471E-89D4-9AC46EC35249}"/>
              </a:ext>
            </a:extLst>
          </p:cNvPr>
          <p:cNvSpPr/>
          <p:nvPr/>
        </p:nvSpPr>
        <p:spPr>
          <a:xfrm>
            <a:off x="3810000" y="4419600"/>
            <a:ext cx="1143000" cy="1447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1BCA04D-E935-4029-A7F9-9AD7BEE3B424}"/>
              </a:ext>
            </a:extLst>
          </p:cNvPr>
          <p:cNvSpPr txBox="1"/>
          <p:nvPr/>
        </p:nvSpPr>
        <p:spPr>
          <a:xfrm>
            <a:off x="3869266" y="4782269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Speaker</a:t>
            </a:r>
          </a:p>
          <a:p>
            <a:r>
              <a:rPr lang="en-US" dirty="0"/>
              <a:t>headshot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0C9E68B-5956-41FD-A885-E3B2FA8E2F67}"/>
              </a:ext>
            </a:extLst>
          </p:cNvPr>
          <p:cNvSpPr txBox="1"/>
          <p:nvPr/>
        </p:nvSpPr>
        <p:spPr>
          <a:xfrm>
            <a:off x="5029200" y="4782269"/>
            <a:ext cx="2133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Speaker Name</a:t>
            </a:r>
          </a:p>
          <a:p>
            <a:r>
              <a:rPr lang="en-US" dirty="0"/>
              <a:t>Speaker Title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6ACBE4-FFAA-47FA-B2D8-1FD1DE7C6DB1}"/>
              </a:ext>
            </a:extLst>
          </p:cNvPr>
          <p:cNvSpPr txBox="1"/>
          <p:nvPr/>
        </p:nvSpPr>
        <p:spPr>
          <a:xfrm>
            <a:off x="533400" y="5562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Meeting 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0C9E5-542B-47C3-B137-8E1B2857DFC9}"/>
              </a:ext>
            </a:extLst>
          </p:cNvPr>
          <p:cNvSpPr txBox="1"/>
          <p:nvPr/>
        </p:nvSpPr>
        <p:spPr>
          <a:xfrm>
            <a:off x="541867" y="6095762"/>
            <a:ext cx="3200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Date:</a:t>
            </a:r>
          </a:p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Time:</a:t>
            </a:r>
          </a:p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Location:</a:t>
            </a:r>
          </a:p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For more information email: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20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Katrina Mitchell</dc:creator>
  <cp:lastModifiedBy>Katrina Mitchell</cp:lastModifiedBy>
  <cp:revision>32</cp:revision>
  <cp:lastPrinted>2014-03-25T20:43:07Z</cp:lastPrinted>
  <dcterms:created xsi:type="dcterms:W3CDTF">2011-11-14T16:52:49Z</dcterms:created>
  <dcterms:modified xsi:type="dcterms:W3CDTF">2020-09-08T20:37:16Z</dcterms:modified>
</cp:coreProperties>
</file>