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363200" cy="7772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2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0"/>
    <a:srgbClr val="EFD49D"/>
    <a:srgbClr val="FFE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33" y="34"/>
      </p:cViewPr>
      <p:guideLst>
        <p:guide orient="horz" pos="2448"/>
        <p:guide pos="32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43D9D5-544E-4788-97FB-870E63E0D30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45B818-3526-4579-BAE8-1F9C8606CD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5B818-3526-4579-BAE8-1F9C8606CD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2414483"/>
            <a:ext cx="8808720" cy="16660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480" y="4404360"/>
            <a:ext cx="725424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3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4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58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4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1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3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3320" y="311258"/>
            <a:ext cx="2331720" cy="66317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" y="311258"/>
            <a:ext cx="6822440" cy="6631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621" y="4994488"/>
            <a:ext cx="8808720" cy="1543685"/>
          </a:xfrm>
        </p:spPr>
        <p:txBody>
          <a:bodyPr anchor="t"/>
          <a:lstStyle>
            <a:lvl1pPr algn="l">
              <a:defRPr sz="517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621" y="3294275"/>
            <a:ext cx="8808720" cy="1700212"/>
          </a:xfrm>
        </p:spPr>
        <p:txBody>
          <a:bodyPr anchor="b"/>
          <a:lstStyle>
            <a:lvl1pPr marL="0" indent="0">
              <a:buNone/>
              <a:defRPr sz="2588">
                <a:solidFill>
                  <a:schemeClr val="tx1">
                    <a:tint val="75000"/>
                  </a:schemeClr>
                </a:solidFill>
              </a:defRPr>
            </a:lvl1pPr>
            <a:lvl2pPr marL="591663" indent="0">
              <a:buNone/>
              <a:defRPr sz="2329">
                <a:solidFill>
                  <a:schemeClr val="tx1">
                    <a:tint val="75000"/>
                  </a:schemeClr>
                </a:solidFill>
              </a:defRPr>
            </a:lvl2pPr>
            <a:lvl3pPr marL="1183325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3pPr>
            <a:lvl4pPr marL="1774988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4pPr>
            <a:lvl5pPr marL="2366650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5pPr>
            <a:lvl6pPr marL="2958313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6pPr>
            <a:lvl7pPr marL="3549975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7pPr>
            <a:lvl8pPr marL="4141638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8pPr>
            <a:lvl9pPr marL="4733300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" y="1813562"/>
            <a:ext cx="4577080" cy="5129425"/>
          </a:xfrm>
        </p:spPr>
        <p:txBody>
          <a:bodyPr/>
          <a:lstStyle>
            <a:lvl1pPr>
              <a:defRPr sz="3623"/>
            </a:lvl1pPr>
            <a:lvl2pPr>
              <a:defRPr sz="3106"/>
            </a:lvl2pPr>
            <a:lvl3pPr>
              <a:defRPr sz="2588"/>
            </a:lvl3pPr>
            <a:lvl4pPr>
              <a:defRPr sz="2329"/>
            </a:lvl4pPr>
            <a:lvl5pPr>
              <a:defRPr sz="2329"/>
            </a:lvl5pPr>
            <a:lvl6pPr>
              <a:defRPr sz="2329"/>
            </a:lvl6pPr>
            <a:lvl7pPr>
              <a:defRPr sz="2329"/>
            </a:lvl7pPr>
            <a:lvl8pPr>
              <a:defRPr sz="2329"/>
            </a:lvl8pPr>
            <a:lvl9pPr>
              <a:defRPr sz="23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7960" y="1813562"/>
            <a:ext cx="4577080" cy="5129425"/>
          </a:xfrm>
        </p:spPr>
        <p:txBody>
          <a:bodyPr/>
          <a:lstStyle>
            <a:lvl1pPr>
              <a:defRPr sz="3623"/>
            </a:lvl1pPr>
            <a:lvl2pPr>
              <a:defRPr sz="3106"/>
            </a:lvl2pPr>
            <a:lvl3pPr>
              <a:defRPr sz="2588"/>
            </a:lvl3pPr>
            <a:lvl4pPr>
              <a:defRPr sz="2329"/>
            </a:lvl4pPr>
            <a:lvl5pPr>
              <a:defRPr sz="2329"/>
            </a:lvl5pPr>
            <a:lvl6pPr>
              <a:defRPr sz="2329"/>
            </a:lvl6pPr>
            <a:lvl7pPr>
              <a:defRPr sz="2329"/>
            </a:lvl7pPr>
            <a:lvl8pPr>
              <a:defRPr sz="2329"/>
            </a:lvl8pPr>
            <a:lvl9pPr>
              <a:defRPr sz="23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" y="1739795"/>
            <a:ext cx="4578880" cy="725064"/>
          </a:xfrm>
        </p:spPr>
        <p:txBody>
          <a:bodyPr anchor="b"/>
          <a:lstStyle>
            <a:lvl1pPr marL="0" indent="0">
              <a:buNone/>
              <a:defRPr sz="3106" b="1"/>
            </a:lvl1pPr>
            <a:lvl2pPr marL="591663" indent="0">
              <a:buNone/>
              <a:defRPr sz="2588" b="1"/>
            </a:lvl2pPr>
            <a:lvl3pPr marL="1183325" indent="0">
              <a:buNone/>
              <a:defRPr sz="2329" b="1"/>
            </a:lvl3pPr>
            <a:lvl4pPr marL="1774988" indent="0">
              <a:buNone/>
              <a:defRPr sz="2071" b="1"/>
            </a:lvl4pPr>
            <a:lvl5pPr marL="2366650" indent="0">
              <a:buNone/>
              <a:defRPr sz="2071" b="1"/>
            </a:lvl5pPr>
            <a:lvl6pPr marL="2958313" indent="0">
              <a:buNone/>
              <a:defRPr sz="2071" b="1"/>
            </a:lvl6pPr>
            <a:lvl7pPr marL="3549975" indent="0">
              <a:buNone/>
              <a:defRPr sz="2071" b="1"/>
            </a:lvl7pPr>
            <a:lvl8pPr marL="4141638" indent="0">
              <a:buNone/>
              <a:defRPr sz="2071" b="1"/>
            </a:lvl8pPr>
            <a:lvl9pPr marL="4733300" indent="0">
              <a:buNone/>
              <a:defRPr sz="20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" y="2464859"/>
            <a:ext cx="4578880" cy="4478126"/>
          </a:xfrm>
        </p:spPr>
        <p:txBody>
          <a:bodyPr/>
          <a:lstStyle>
            <a:lvl1pPr>
              <a:defRPr sz="3106"/>
            </a:lvl1pPr>
            <a:lvl2pPr>
              <a:defRPr sz="2588"/>
            </a:lvl2pPr>
            <a:lvl3pPr>
              <a:defRPr sz="2329"/>
            </a:lvl3pPr>
            <a:lvl4pPr>
              <a:defRPr sz="2071"/>
            </a:lvl4pPr>
            <a:lvl5pPr>
              <a:defRPr sz="2071"/>
            </a:lvl5pPr>
            <a:lvl6pPr>
              <a:defRPr sz="2071"/>
            </a:lvl6pPr>
            <a:lvl7pPr>
              <a:defRPr sz="2071"/>
            </a:lvl7pPr>
            <a:lvl8pPr>
              <a:defRPr sz="2071"/>
            </a:lvl8pPr>
            <a:lvl9pPr>
              <a:defRPr sz="2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4364" y="1739795"/>
            <a:ext cx="4580679" cy="725064"/>
          </a:xfrm>
        </p:spPr>
        <p:txBody>
          <a:bodyPr anchor="b"/>
          <a:lstStyle>
            <a:lvl1pPr marL="0" indent="0">
              <a:buNone/>
              <a:defRPr sz="3106" b="1"/>
            </a:lvl1pPr>
            <a:lvl2pPr marL="591663" indent="0">
              <a:buNone/>
              <a:defRPr sz="2588" b="1"/>
            </a:lvl2pPr>
            <a:lvl3pPr marL="1183325" indent="0">
              <a:buNone/>
              <a:defRPr sz="2329" b="1"/>
            </a:lvl3pPr>
            <a:lvl4pPr marL="1774988" indent="0">
              <a:buNone/>
              <a:defRPr sz="2071" b="1"/>
            </a:lvl4pPr>
            <a:lvl5pPr marL="2366650" indent="0">
              <a:buNone/>
              <a:defRPr sz="2071" b="1"/>
            </a:lvl5pPr>
            <a:lvl6pPr marL="2958313" indent="0">
              <a:buNone/>
              <a:defRPr sz="2071" b="1"/>
            </a:lvl6pPr>
            <a:lvl7pPr marL="3549975" indent="0">
              <a:buNone/>
              <a:defRPr sz="2071" b="1"/>
            </a:lvl7pPr>
            <a:lvl8pPr marL="4141638" indent="0">
              <a:buNone/>
              <a:defRPr sz="2071" b="1"/>
            </a:lvl8pPr>
            <a:lvl9pPr marL="4733300" indent="0">
              <a:buNone/>
              <a:defRPr sz="20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64364" y="2464859"/>
            <a:ext cx="4580679" cy="4478126"/>
          </a:xfrm>
        </p:spPr>
        <p:txBody>
          <a:bodyPr/>
          <a:lstStyle>
            <a:lvl1pPr>
              <a:defRPr sz="3106"/>
            </a:lvl1pPr>
            <a:lvl2pPr>
              <a:defRPr sz="2588"/>
            </a:lvl2pPr>
            <a:lvl3pPr>
              <a:defRPr sz="2329"/>
            </a:lvl3pPr>
            <a:lvl4pPr>
              <a:defRPr sz="2071"/>
            </a:lvl4pPr>
            <a:lvl5pPr>
              <a:defRPr sz="2071"/>
            </a:lvl5pPr>
            <a:lvl6pPr>
              <a:defRPr sz="2071"/>
            </a:lvl6pPr>
            <a:lvl7pPr>
              <a:defRPr sz="2071"/>
            </a:lvl7pPr>
            <a:lvl8pPr>
              <a:defRPr sz="2071"/>
            </a:lvl8pPr>
            <a:lvl9pPr>
              <a:defRPr sz="2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309456"/>
            <a:ext cx="3409421" cy="1316990"/>
          </a:xfrm>
        </p:spPr>
        <p:txBody>
          <a:bodyPr anchor="b"/>
          <a:lstStyle>
            <a:lvl1pPr algn="l">
              <a:defRPr sz="258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1722" y="309457"/>
            <a:ext cx="5793318" cy="6633528"/>
          </a:xfrm>
        </p:spPr>
        <p:txBody>
          <a:bodyPr/>
          <a:lstStyle>
            <a:lvl1pPr>
              <a:defRPr sz="4141"/>
            </a:lvl1pPr>
            <a:lvl2pPr>
              <a:defRPr sz="3623"/>
            </a:lvl2pPr>
            <a:lvl3pPr>
              <a:defRPr sz="3106"/>
            </a:lvl3pPr>
            <a:lvl4pPr>
              <a:defRPr sz="2588"/>
            </a:lvl4pPr>
            <a:lvl5pPr>
              <a:defRPr sz="2588"/>
            </a:lvl5pPr>
            <a:lvl6pPr>
              <a:defRPr sz="2588"/>
            </a:lvl6pPr>
            <a:lvl7pPr>
              <a:defRPr sz="2588"/>
            </a:lvl7pPr>
            <a:lvl8pPr>
              <a:defRPr sz="2588"/>
            </a:lvl8pPr>
            <a:lvl9pPr>
              <a:defRPr sz="25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" y="1626447"/>
            <a:ext cx="3409421" cy="5316538"/>
          </a:xfrm>
        </p:spPr>
        <p:txBody>
          <a:bodyPr/>
          <a:lstStyle>
            <a:lvl1pPr marL="0" indent="0">
              <a:buNone/>
              <a:defRPr sz="1812"/>
            </a:lvl1pPr>
            <a:lvl2pPr marL="591663" indent="0">
              <a:buNone/>
              <a:defRPr sz="1553"/>
            </a:lvl2pPr>
            <a:lvl3pPr marL="1183325" indent="0">
              <a:buNone/>
              <a:defRPr sz="1294"/>
            </a:lvl3pPr>
            <a:lvl4pPr marL="1774988" indent="0">
              <a:buNone/>
              <a:defRPr sz="1165"/>
            </a:lvl4pPr>
            <a:lvl5pPr marL="2366650" indent="0">
              <a:buNone/>
              <a:defRPr sz="1165"/>
            </a:lvl5pPr>
            <a:lvl6pPr marL="2958313" indent="0">
              <a:buNone/>
              <a:defRPr sz="1165"/>
            </a:lvl6pPr>
            <a:lvl7pPr marL="3549975" indent="0">
              <a:buNone/>
              <a:defRPr sz="1165"/>
            </a:lvl7pPr>
            <a:lvl8pPr marL="4141638" indent="0">
              <a:buNone/>
              <a:defRPr sz="1165"/>
            </a:lvl8pPr>
            <a:lvl9pPr marL="4733300" indent="0">
              <a:buNone/>
              <a:defRPr sz="11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260" y="5440681"/>
            <a:ext cx="6217920" cy="642303"/>
          </a:xfrm>
        </p:spPr>
        <p:txBody>
          <a:bodyPr anchor="b"/>
          <a:lstStyle>
            <a:lvl1pPr algn="l">
              <a:defRPr sz="258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1260" y="694479"/>
            <a:ext cx="6217920" cy="4663440"/>
          </a:xfrm>
        </p:spPr>
        <p:txBody>
          <a:bodyPr/>
          <a:lstStyle>
            <a:lvl1pPr marL="0" indent="0">
              <a:buNone/>
              <a:defRPr sz="4141"/>
            </a:lvl1pPr>
            <a:lvl2pPr marL="591663" indent="0">
              <a:buNone/>
              <a:defRPr sz="3623"/>
            </a:lvl2pPr>
            <a:lvl3pPr marL="1183325" indent="0">
              <a:buNone/>
              <a:defRPr sz="3106"/>
            </a:lvl3pPr>
            <a:lvl4pPr marL="1774988" indent="0">
              <a:buNone/>
              <a:defRPr sz="2588"/>
            </a:lvl4pPr>
            <a:lvl5pPr marL="2366650" indent="0">
              <a:buNone/>
              <a:defRPr sz="2588"/>
            </a:lvl5pPr>
            <a:lvl6pPr marL="2958313" indent="0">
              <a:buNone/>
              <a:defRPr sz="2588"/>
            </a:lvl6pPr>
            <a:lvl7pPr marL="3549975" indent="0">
              <a:buNone/>
              <a:defRPr sz="2588"/>
            </a:lvl7pPr>
            <a:lvl8pPr marL="4141638" indent="0">
              <a:buNone/>
              <a:defRPr sz="2588"/>
            </a:lvl8pPr>
            <a:lvl9pPr marL="4733300" indent="0">
              <a:buNone/>
              <a:defRPr sz="258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1260" y="6082984"/>
            <a:ext cx="6217920" cy="912177"/>
          </a:xfrm>
        </p:spPr>
        <p:txBody>
          <a:bodyPr/>
          <a:lstStyle>
            <a:lvl1pPr marL="0" indent="0">
              <a:buNone/>
              <a:defRPr sz="1812"/>
            </a:lvl1pPr>
            <a:lvl2pPr marL="591663" indent="0">
              <a:buNone/>
              <a:defRPr sz="1553"/>
            </a:lvl2pPr>
            <a:lvl3pPr marL="1183325" indent="0">
              <a:buNone/>
              <a:defRPr sz="1294"/>
            </a:lvl3pPr>
            <a:lvl4pPr marL="1774988" indent="0">
              <a:buNone/>
              <a:defRPr sz="1165"/>
            </a:lvl4pPr>
            <a:lvl5pPr marL="2366650" indent="0">
              <a:buNone/>
              <a:defRPr sz="1165"/>
            </a:lvl5pPr>
            <a:lvl6pPr marL="2958313" indent="0">
              <a:buNone/>
              <a:defRPr sz="1165"/>
            </a:lvl6pPr>
            <a:lvl7pPr marL="3549975" indent="0">
              <a:buNone/>
              <a:defRPr sz="1165"/>
            </a:lvl7pPr>
            <a:lvl8pPr marL="4141638" indent="0">
              <a:buNone/>
              <a:defRPr sz="1165"/>
            </a:lvl8pPr>
            <a:lvl9pPr marL="4733300" indent="0">
              <a:buNone/>
              <a:defRPr sz="11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160" y="311256"/>
            <a:ext cx="932688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" y="1813562"/>
            <a:ext cx="932688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160" y="7203865"/>
            <a:ext cx="241808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0760" y="7203865"/>
            <a:ext cx="328168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960" y="7203865"/>
            <a:ext cx="241808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83325" rtl="0" eaLnBrk="1" latinLnBrk="0" hangingPunct="1">
        <a:spcBef>
          <a:spcPct val="0"/>
        </a:spcBef>
        <a:buNone/>
        <a:defRPr sz="5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3747" indent="-443747" algn="l" defTabSz="1183325" rtl="0" eaLnBrk="1" latinLnBrk="0" hangingPunct="1">
        <a:spcBef>
          <a:spcPct val="20000"/>
        </a:spcBef>
        <a:buFont typeface="Arial" pitchFamily="34" charset="0"/>
        <a:buChar char="•"/>
        <a:defRPr sz="4141" kern="1200">
          <a:solidFill>
            <a:schemeClr val="tx1"/>
          </a:solidFill>
          <a:latin typeface="+mn-lt"/>
          <a:ea typeface="+mn-ea"/>
          <a:cs typeface="+mn-cs"/>
        </a:defRPr>
      </a:lvl1pPr>
      <a:lvl2pPr marL="961452" indent="-369789" algn="l" defTabSz="1183325" rtl="0" eaLnBrk="1" latinLnBrk="0" hangingPunct="1">
        <a:spcBef>
          <a:spcPct val="20000"/>
        </a:spcBef>
        <a:buFont typeface="Arial" pitchFamily="34" charset="0"/>
        <a:buChar char="–"/>
        <a:defRPr sz="3623" kern="1200">
          <a:solidFill>
            <a:schemeClr val="tx1"/>
          </a:solidFill>
          <a:latin typeface="+mn-lt"/>
          <a:ea typeface="+mn-ea"/>
          <a:cs typeface="+mn-cs"/>
        </a:defRPr>
      </a:lvl2pPr>
      <a:lvl3pPr marL="1479156" indent="-295831" algn="l" defTabSz="1183325" rtl="0" eaLnBrk="1" latinLnBrk="0" hangingPunct="1">
        <a:spcBef>
          <a:spcPct val="20000"/>
        </a:spcBef>
        <a:buFont typeface="Arial" pitchFamily="34" charset="0"/>
        <a:buChar char="•"/>
        <a:defRPr sz="3106" kern="1200">
          <a:solidFill>
            <a:schemeClr val="tx1"/>
          </a:solidFill>
          <a:latin typeface="+mn-lt"/>
          <a:ea typeface="+mn-ea"/>
          <a:cs typeface="+mn-cs"/>
        </a:defRPr>
      </a:lvl3pPr>
      <a:lvl4pPr marL="2070819" indent="-295831" algn="l" defTabSz="1183325" rtl="0" eaLnBrk="1" latinLnBrk="0" hangingPunct="1">
        <a:spcBef>
          <a:spcPct val="20000"/>
        </a:spcBef>
        <a:buFont typeface="Arial" pitchFamily="34" charset="0"/>
        <a:buChar char="–"/>
        <a:defRPr sz="2588" kern="1200">
          <a:solidFill>
            <a:schemeClr val="tx1"/>
          </a:solidFill>
          <a:latin typeface="+mn-lt"/>
          <a:ea typeface="+mn-ea"/>
          <a:cs typeface="+mn-cs"/>
        </a:defRPr>
      </a:lvl4pPr>
      <a:lvl5pPr marL="2662481" indent="-295831" algn="l" defTabSz="1183325" rtl="0" eaLnBrk="1" latinLnBrk="0" hangingPunct="1">
        <a:spcBef>
          <a:spcPct val="20000"/>
        </a:spcBef>
        <a:buFont typeface="Arial" pitchFamily="34" charset="0"/>
        <a:buChar char="»"/>
        <a:defRPr sz="2588" kern="1200">
          <a:solidFill>
            <a:schemeClr val="tx1"/>
          </a:solidFill>
          <a:latin typeface="+mn-lt"/>
          <a:ea typeface="+mn-ea"/>
          <a:cs typeface="+mn-cs"/>
        </a:defRPr>
      </a:lvl5pPr>
      <a:lvl6pPr marL="3254144" indent="-295831" algn="l" defTabSz="1183325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6pPr>
      <a:lvl7pPr marL="3845806" indent="-295831" algn="l" defTabSz="1183325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7pPr>
      <a:lvl8pPr marL="4437469" indent="-295831" algn="l" defTabSz="1183325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8pPr>
      <a:lvl9pPr marL="5029131" indent="-295831" algn="l" defTabSz="1183325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1pPr>
      <a:lvl2pPr marL="591663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2pPr>
      <a:lvl3pPr marL="1183325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3pPr>
      <a:lvl4pPr marL="1774988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4pPr>
      <a:lvl5pPr marL="2366650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5pPr>
      <a:lvl6pPr marL="2958313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6pPr>
      <a:lvl7pPr marL="3549975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7pPr>
      <a:lvl8pPr marL="4141638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8pPr>
      <a:lvl9pPr marL="4733300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373CBE2-A4F9-470B-B1C2-EA89372C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136"/>
            <a:ext cx="12369918" cy="79626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50C9E5-542B-47C3-B137-8E1B2857DFC9}"/>
              </a:ext>
            </a:extLst>
          </p:cNvPr>
          <p:cNvSpPr txBox="1"/>
          <p:nvPr/>
        </p:nvSpPr>
        <p:spPr>
          <a:xfrm>
            <a:off x="5334000" y="5942807"/>
            <a:ext cx="4141694" cy="164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88" b="1" dirty="0">
                <a:solidFill>
                  <a:srgbClr val="0077C0"/>
                </a:solidFill>
              </a:rPr>
              <a:t>Date:</a:t>
            </a:r>
          </a:p>
          <a:p>
            <a:r>
              <a:rPr lang="en-US" sz="2588" b="1" dirty="0">
                <a:solidFill>
                  <a:srgbClr val="0077C0"/>
                </a:solidFill>
              </a:rPr>
              <a:t>Time:</a:t>
            </a:r>
          </a:p>
          <a:p>
            <a:r>
              <a:rPr lang="en-US" sz="2588" b="1" dirty="0">
                <a:solidFill>
                  <a:srgbClr val="0077C0"/>
                </a:solidFill>
              </a:rPr>
              <a:t>Location:</a:t>
            </a:r>
          </a:p>
          <a:p>
            <a:endParaRPr lang="en-US" sz="2329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6ACBE4-FFAA-47FA-B2D8-1FD1DE7C6DB1}"/>
              </a:ext>
            </a:extLst>
          </p:cNvPr>
          <p:cNvSpPr txBox="1"/>
          <p:nvPr/>
        </p:nvSpPr>
        <p:spPr>
          <a:xfrm>
            <a:off x="5323042" y="5088544"/>
            <a:ext cx="3550024" cy="64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23" b="1" dirty="0">
                <a:solidFill>
                  <a:srgbClr val="0077C0"/>
                </a:solidFill>
              </a:rPr>
              <a:t>Meeting Title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E15FE-29B9-4C0A-8C67-6DB82B3B0750}"/>
              </a:ext>
            </a:extLst>
          </p:cNvPr>
          <p:cNvSpPr/>
          <p:nvPr/>
        </p:nvSpPr>
        <p:spPr>
          <a:xfrm>
            <a:off x="8314766" y="2734236"/>
            <a:ext cx="3747247" cy="1281953"/>
          </a:xfrm>
          <a:prstGeom prst="rect">
            <a:avLst/>
          </a:prstGeom>
          <a:solidFill>
            <a:srgbClr val="EFD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29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150826-8870-471E-89D4-9AC46EC35249}"/>
              </a:ext>
            </a:extLst>
          </p:cNvPr>
          <p:cNvSpPr/>
          <p:nvPr/>
        </p:nvSpPr>
        <p:spPr>
          <a:xfrm>
            <a:off x="6934200" y="2438400"/>
            <a:ext cx="1479176" cy="18736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29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BCA04D-E935-4029-A7F9-9AD7BEE3B424}"/>
              </a:ext>
            </a:extLst>
          </p:cNvPr>
          <p:cNvSpPr txBox="1"/>
          <p:nvPr/>
        </p:nvSpPr>
        <p:spPr>
          <a:xfrm>
            <a:off x="7010898" y="2907737"/>
            <a:ext cx="1479176" cy="8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29" dirty="0"/>
              <a:t>Speaker</a:t>
            </a:r>
          </a:p>
          <a:p>
            <a:r>
              <a:rPr lang="en-US" sz="2329" dirty="0"/>
              <a:t>headshot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C9E68B-5956-41FD-A885-E3B2FA8E2F67}"/>
              </a:ext>
            </a:extLst>
          </p:cNvPr>
          <p:cNvSpPr txBox="1"/>
          <p:nvPr/>
        </p:nvSpPr>
        <p:spPr>
          <a:xfrm>
            <a:off x="8511990" y="2907737"/>
            <a:ext cx="2761129" cy="928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6" b="1" dirty="0"/>
              <a:t>Speaker Name</a:t>
            </a:r>
          </a:p>
          <a:p>
            <a:r>
              <a:rPr lang="en-US" sz="2329" dirty="0"/>
              <a:t>Speaker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36D924-2A97-4B23-8DCB-99DB01D37B0B}"/>
              </a:ext>
            </a:extLst>
          </p:cNvPr>
          <p:cNvSpPr txBox="1"/>
          <p:nvPr/>
        </p:nvSpPr>
        <p:spPr>
          <a:xfrm>
            <a:off x="4800600" y="685800"/>
            <a:ext cx="708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accent6">
                    <a:lumMod val="75000"/>
                  </a:schemeClr>
                </a:solidFill>
                <a:latin typeface="Gill Sans Nova Cond Ultra Bold" panose="020B0604020202020204" pitchFamily="34" charset="0"/>
              </a:rPr>
              <a:t>Save the Date!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19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Nova Cond Ultra Bold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Katrina Mitchell</dc:creator>
  <cp:lastModifiedBy>Katrina Mitchell</cp:lastModifiedBy>
  <cp:revision>31</cp:revision>
  <cp:lastPrinted>2014-03-25T20:43:07Z</cp:lastPrinted>
  <dcterms:created xsi:type="dcterms:W3CDTF">2011-11-14T16:52:49Z</dcterms:created>
  <dcterms:modified xsi:type="dcterms:W3CDTF">2019-09-12T18:42:47Z</dcterms:modified>
</cp:coreProperties>
</file>