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EFD49D"/>
    <a:srgbClr val="FFE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275" y="8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43D9D5-544E-4788-97FB-870E63E0D30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5B818-3526-4579-BAE8-1F9C8606C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B818-3526-4579-BAE8-1F9C8606CD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EAEDC7-004E-49DF-A006-2DD5F25BD0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541867" y="7375891"/>
            <a:ext cx="32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7C0"/>
                </a:solidFill>
              </a:rPr>
              <a:t>Date:</a:t>
            </a:r>
          </a:p>
          <a:p>
            <a:r>
              <a:rPr lang="en-US" sz="2000" b="1" dirty="0">
                <a:solidFill>
                  <a:srgbClr val="0077C0"/>
                </a:solidFill>
              </a:rPr>
              <a:t>Time:</a:t>
            </a:r>
          </a:p>
          <a:p>
            <a:r>
              <a:rPr lang="en-US" sz="2000" b="1" dirty="0">
                <a:solidFill>
                  <a:srgbClr val="0077C0"/>
                </a:solidFill>
              </a:rPr>
              <a:t>Location: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533400" y="67157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7C0"/>
                </a:solidFill>
              </a:rPr>
              <a:t>Meeting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4876800" y="4648200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3810000" y="4419600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3869266" y="47822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5029200" y="4782269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Katrina Mitchell</dc:creator>
  <cp:lastModifiedBy>Katrina Mitchell</cp:lastModifiedBy>
  <cp:revision>29</cp:revision>
  <cp:lastPrinted>2014-03-25T20:43:07Z</cp:lastPrinted>
  <dcterms:created xsi:type="dcterms:W3CDTF">2011-11-14T16:52:49Z</dcterms:created>
  <dcterms:modified xsi:type="dcterms:W3CDTF">2019-09-12T18:13:30Z</dcterms:modified>
</cp:coreProperties>
</file>