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D49D"/>
    <a:srgbClr val="0077C0"/>
    <a:srgbClr val="FFE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2174" y="101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343D9D5-544E-4788-97FB-870E63E0D30F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59000" y="696913"/>
            <a:ext cx="26924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B45B818-3526-4579-BAE8-1F9C8606CD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142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59000" y="696913"/>
            <a:ext cx="26924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5B818-3526-4579-BAE8-1F9C8606CD7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39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3"/>
            <a:ext cx="1748790" cy="85822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3"/>
            <a:ext cx="5116830" cy="85822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1"/>
            <a:ext cx="3432810" cy="6638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1"/>
            <a:ext cx="3432810" cy="6638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EE081-AA6C-4E8F-A1C7-FD665751B76F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F4B01DBF-A2FD-476E-B44D-F3FBEC58B9A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D50C9E5-542B-47C3-B137-8E1B2857DFC9}"/>
              </a:ext>
            </a:extLst>
          </p:cNvPr>
          <p:cNvSpPr txBox="1"/>
          <p:nvPr/>
        </p:nvSpPr>
        <p:spPr>
          <a:xfrm>
            <a:off x="541867" y="7375891"/>
            <a:ext cx="32004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Date: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Time: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Location:</a:t>
            </a:r>
          </a:p>
          <a:p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36ACBE4-FFAA-47FA-B2D8-1FD1DE7C6DB1}"/>
              </a:ext>
            </a:extLst>
          </p:cNvPr>
          <p:cNvSpPr txBox="1"/>
          <p:nvPr/>
        </p:nvSpPr>
        <p:spPr>
          <a:xfrm>
            <a:off x="533400" y="671578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Meeting Title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61E15FE-29B9-4C0A-8C67-6DB82B3B0750}"/>
              </a:ext>
            </a:extLst>
          </p:cNvPr>
          <p:cNvSpPr/>
          <p:nvPr/>
        </p:nvSpPr>
        <p:spPr>
          <a:xfrm>
            <a:off x="4876800" y="4648200"/>
            <a:ext cx="2895600" cy="990600"/>
          </a:xfrm>
          <a:prstGeom prst="rect">
            <a:avLst/>
          </a:prstGeom>
          <a:solidFill>
            <a:srgbClr val="EFD4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5150826-8870-471E-89D4-9AC46EC35249}"/>
              </a:ext>
            </a:extLst>
          </p:cNvPr>
          <p:cNvSpPr/>
          <p:nvPr/>
        </p:nvSpPr>
        <p:spPr>
          <a:xfrm>
            <a:off x="3810000" y="4419600"/>
            <a:ext cx="1143000" cy="1447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1BCA04D-E935-4029-A7F9-9AD7BEE3B424}"/>
              </a:ext>
            </a:extLst>
          </p:cNvPr>
          <p:cNvSpPr txBox="1"/>
          <p:nvPr/>
        </p:nvSpPr>
        <p:spPr>
          <a:xfrm>
            <a:off x="3869266" y="4782269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Speaker</a:t>
            </a:r>
          </a:p>
          <a:p>
            <a:r>
              <a:rPr lang="en-US" dirty="0"/>
              <a:t>headshot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0C9E68B-5956-41FD-A885-E3B2FA8E2F67}"/>
              </a:ext>
            </a:extLst>
          </p:cNvPr>
          <p:cNvSpPr txBox="1"/>
          <p:nvPr/>
        </p:nvSpPr>
        <p:spPr>
          <a:xfrm>
            <a:off x="5029200" y="4782269"/>
            <a:ext cx="2133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Speaker Name</a:t>
            </a:r>
          </a:p>
          <a:p>
            <a:r>
              <a:rPr lang="en-US" dirty="0"/>
              <a:t>Speaker Title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B9E3291-CBAD-4323-95D3-37E7D25A5F0E}"/>
              </a:ext>
            </a:extLst>
          </p:cNvPr>
          <p:cNvSpPr txBox="1"/>
          <p:nvPr/>
        </p:nvSpPr>
        <p:spPr>
          <a:xfrm rot="19388512">
            <a:off x="-434440" y="8380"/>
            <a:ext cx="6400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>
                <a:solidFill>
                  <a:schemeClr val="bg1"/>
                </a:solidFill>
              </a:rPr>
              <a:t>Because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B82286A-E8E0-4625-9FF1-2C1E44CA4425}"/>
              </a:ext>
            </a:extLst>
          </p:cNvPr>
          <p:cNvSpPr txBox="1"/>
          <p:nvPr/>
        </p:nvSpPr>
        <p:spPr>
          <a:xfrm rot="19388512">
            <a:off x="155040" y="1080035"/>
            <a:ext cx="6400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>
                <a:solidFill>
                  <a:schemeClr val="bg1"/>
                </a:solidFill>
              </a:rPr>
              <a:t>Ethics DO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5682FD1-D710-481F-9694-E3013C792C76}"/>
              </a:ext>
            </a:extLst>
          </p:cNvPr>
          <p:cNvSpPr txBox="1"/>
          <p:nvPr/>
        </p:nvSpPr>
        <p:spPr>
          <a:xfrm rot="19388512">
            <a:off x="1577439" y="1633905"/>
            <a:ext cx="6400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>
                <a:solidFill>
                  <a:schemeClr val="bg1"/>
                </a:solidFill>
              </a:rPr>
              <a:t>Matter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19</Words>
  <Application>Microsoft Office PowerPoint</Application>
  <PresentationFormat>Custom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Katrina Mitchell</dc:creator>
  <cp:lastModifiedBy>Katrina Mitchell</cp:lastModifiedBy>
  <cp:revision>28</cp:revision>
  <cp:lastPrinted>2014-03-25T20:43:07Z</cp:lastPrinted>
  <dcterms:created xsi:type="dcterms:W3CDTF">2011-11-14T16:52:49Z</dcterms:created>
  <dcterms:modified xsi:type="dcterms:W3CDTF">2018-09-19T15:46:51Z</dcterms:modified>
</cp:coreProperties>
</file>