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49D"/>
    <a:srgbClr val="0077C0"/>
    <a:srgbClr val="FFE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174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43D9D5-544E-4788-97FB-870E63E0D30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5B818-3526-4579-BAE8-1F9C8606C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B818-3526-4579-BAE8-1F9C8606CD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E7077B-A589-4DFC-9327-88FBC14384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541867" y="7375891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Date: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Time: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Location: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533400" y="6324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Meeting Title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4876800" y="7239000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3810000" y="7010400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3869266" y="73730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5029200" y="7373069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Katrina Mitchell</dc:creator>
  <cp:lastModifiedBy>Katrina Mitchell</cp:lastModifiedBy>
  <cp:revision>27</cp:revision>
  <cp:lastPrinted>2014-03-25T20:43:07Z</cp:lastPrinted>
  <dcterms:created xsi:type="dcterms:W3CDTF">2011-11-14T16:52:49Z</dcterms:created>
  <dcterms:modified xsi:type="dcterms:W3CDTF">2018-09-19T15:42:45Z</dcterms:modified>
</cp:coreProperties>
</file>